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08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35018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533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949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70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21568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239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28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54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340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6286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34161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诗词目录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南京</a:t>
            </a:r>
            <a:r>
              <a:rPr lang="en-US" altLang="zh-CN" dirty="0"/>
              <a:t>——《</a:t>
            </a:r>
            <a:r>
              <a:rPr lang="zh-CN" altLang="en-US" dirty="0"/>
              <a:t>乌衣巷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苏州</a:t>
            </a:r>
            <a:r>
              <a:rPr lang="en-US" altLang="zh-CN" dirty="0"/>
              <a:t>——《</a:t>
            </a:r>
            <a:r>
              <a:rPr lang="zh-CN" altLang="en-US" dirty="0"/>
              <a:t>枫桥夜泊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无锡</a:t>
            </a:r>
            <a:r>
              <a:rPr lang="en-US" altLang="zh-CN" dirty="0"/>
              <a:t>——《</a:t>
            </a:r>
            <a:r>
              <a:rPr lang="zh-CN" altLang="en-US" dirty="0"/>
              <a:t>悯农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常州</a:t>
            </a:r>
            <a:r>
              <a:rPr lang="en-US" altLang="zh-CN" dirty="0"/>
              <a:t>——《</a:t>
            </a:r>
            <a:r>
              <a:rPr lang="zh-CN" altLang="en-US" dirty="0"/>
              <a:t>游子吟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镇江</a:t>
            </a:r>
            <a:r>
              <a:rPr lang="en-US" altLang="zh-CN" dirty="0"/>
              <a:t>——《</a:t>
            </a:r>
            <a:r>
              <a:rPr lang="zh-CN" altLang="en-US" dirty="0"/>
              <a:t>南乡子</a:t>
            </a:r>
            <a:r>
              <a:rPr lang="en-US" altLang="zh-CN" dirty="0"/>
              <a:t>•</a:t>
            </a:r>
            <a:r>
              <a:rPr lang="zh-CN" altLang="en-US" dirty="0"/>
              <a:t>登京口北固亭有怀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扬州</a:t>
            </a:r>
            <a:r>
              <a:rPr lang="en-US" altLang="zh-CN" dirty="0"/>
              <a:t>——《</a:t>
            </a:r>
            <a:r>
              <a:rPr lang="zh-CN" altLang="en-US" dirty="0"/>
              <a:t>黄鹤楼送孟浩然之广陵</a:t>
            </a:r>
            <a:r>
              <a:rPr lang="en-US" altLang="zh-CN" dirty="0"/>
              <a:t>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079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诗词目录</a:t>
            </a:r>
            <a:r>
              <a:rPr lang="en-US" altLang="zh-CN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8700" y="2286000"/>
            <a:ext cx="7200900" cy="45720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南通</a:t>
            </a:r>
            <a:r>
              <a:rPr lang="en-US" altLang="zh-CN" dirty="0"/>
              <a:t>——《</a:t>
            </a:r>
            <a:r>
              <a:rPr lang="zh-CN" altLang="en-US" dirty="0"/>
              <a:t>狼山观海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泰州</a:t>
            </a:r>
            <a:r>
              <a:rPr lang="en-US" altLang="zh-CN" dirty="0"/>
              <a:t>——《</a:t>
            </a:r>
            <a:r>
              <a:rPr lang="zh-CN" altLang="en-US" dirty="0"/>
              <a:t>渔家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徐州</a:t>
            </a:r>
            <a:r>
              <a:rPr lang="en-US" altLang="zh-CN" dirty="0"/>
              <a:t>——《</a:t>
            </a:r>
            <a:r>
              <a:rPr lang="zh-CN" altLang="en-US" dirty="0"/>
              <a:t>大风歌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淮安</a:t>
            </a:r>
            <a:r>
              <a:rPr lang="en-US" altLang="zh-CN" dirty="0"/>
              <a:t>——《</a:t>
            </a:r>
            <a:r>
              <a:rPr lang="zh-CN" altLang="en-US" dirty="0"/>
              <a:t>淮安览古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盐城</a:t>
            </a:r>
            <a:r>
              <a:rPr lang="en-US" altLang="zh-CN" dirty="0"/>
              <a:t>——《</a:t>
            </a:r>
            <a:r>
              <a:rPr lang="zh-CN" altLang="en-US" dirty="0"/>
              <a:t>浣溪沙</a:t>
            </a:r>
            <a:r>
              <a:rPr lang="en-US" altLang="zh-CN" dirty="0"/>
              <a:t>》</a:t>
            </a:r>
            <a:endParaRPr lang="zh-CN" alt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连云港</a:t>
            </a:r>
            <a:r>
              <a:rPr lang="en-US" altLang="zh-CN" dirty="0"/>
              <a:t>——《</a:t>
            </a:r>
            <a:r>
              <a:rPr lang="zh-CN" altLang="en-US" dirty="0"/>
              <a:t>咏花果山水帘洞</a:t>
            </a:r>
            <a:r>
              <a:rPr lang="en-US" altLang="zh-CN" dirty="0"/>
              <a:t>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宿迁</a:t>
            </a:r>
            <a:r>
              <a:rPr lang="en-US" altLang="zh-CN" dirty="0"/>
              <a:t>——《</a:t>
            </a:r>
            <a:r>
              <a:rPr lang="zh-CN" altLang="en-US" dirty="0"/>
              <a:t>夏日绝句</a:t>
            </a:r>
            <a:r>
              <a:rPr lang="en-US" altLang="zh-CN" dirty="0"/>
              <a:t>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820000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剪切</Template>
  <TotalTime>316</TotalTime>
  <Words>94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华文楷体</vt:lpstr>
      <vt:lpstr>Franklin Gothic Book</vt:lpstr>
      <vt:lpstr>Crop</vt:lpstr>
      <vt:lpstr>诗词目录1</vt:lpstr>
      <vt:lpstr>诗词目录2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诗词目录</dc:title>
  <dc:creator>86158</dc:creator>
  <cp:lastModifiedBy>zcsj</cp:lastModifiedBy>
  <cp:revision>8</cp:revision>
  <dcterms:created xsi:type="dcterms:W3CDTF">2019-10-06T03:24:55Z</dcterms:created>
  <dcterms:modified xsi:type="dcterms:W3CDTF">2023-02-16T08:01:27Z</dcterms:modified>
</cp:coreProperties>
</file>